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1504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Digital Marketing Campaign Analysis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3401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campaign success through key performance metrics. Data-driven insights for optimized resource allocation and enhanced ROI.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380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3456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321141"/>
            <a:ext cx="23718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Navina Jolene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145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4910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530906" y="399919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digital campaign effectiveness.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491032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Focus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22583" y="399919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Conversion rates, ROI, engagement.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069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20696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530906" y="571511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campaigns and platforms.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37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Source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campaign data from GitHub.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22163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25659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Variables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406301" y="376475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Campaign Type, Target Audience, ROI.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51809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18624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Frame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6514624" y="569440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campaigns over periods.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5461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Exploration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67868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639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Loading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587579" y="6147197"/>
            <a:ext cx="55574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loads CSV files.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1" y="567868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79011" y="56390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Sample Preview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279011" y="6147197"/>
            <a:ext cx="55575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data sample.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64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7739"/>
            <a:ext cx="3870246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Descriptive Analysis</a:t>
            </a:r>
            <a:endParaRPr lang="en-US" sz="3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22589"/>
            <a:ext cx="737116" cy="8845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2005" y="4669988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Statistics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752005" y="500014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Mean, median, std dev.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407104"/>
            <a:ext cx="737116" cy="8845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2005" y="5554504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Conversion Rates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752005" y="5884664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Acquisition cost distributions.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291620"/>
            <a:ext cx="737116" cy="8845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2005" y="6439019"/>
            <a:ext cx="1935123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ROI Trends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752005" y="6769179"/>
            <a:ext cx="1208460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ROI across campaigns.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474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05977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Channels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0486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ROI platforms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4005977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Audience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4200406" y="460486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responding segments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4005977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Geography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07022" y="4604861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Campaign success impact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4005977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Engagement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11013638" y="4604861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Impressions, clicks, conversions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3935611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 Representations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381" y="1341477"/>
            <a:ext cx="3746302" cy="29129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32478" y="5788819"/>
            <a:ext cx="1909167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Regional Effectiveness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704" y="4413052"/>
            <a:ext cx="2982873" cy="29828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447889" y="5780425"/>
            <a:ext cx="19823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8806577" y="4990148"/>
            <a:ext cx="2013347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Marketing Adjustments</a:t>
            </a:r>
            <a:endParaRPr lang="en-US" sz="14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704" y="4413052"/>
            <a:ext cx="2982873" cy="298287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00057" y="5115223"/>
            <a:ext cx="19823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8806577" y="6587371"/>
            <a:ext cx="1851065" cy="231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Metrics</a:t>
            </a:r>
            <a:endParaRPr lang="en-US" sz="14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704" y="4413052"/>
            <a:ext cx="2982873" cy="298287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00057" y="6445627"/>
            <a:ext cx="198239" cy="247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59381" y="7554516"/>
            <a:ext cx="13111639" cy="225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regional campaign effectiveness. Adjust marketing strategies based on geographical performance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02198"/>
            <a:ext cx="5358765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Performance Trends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5878592"/>
            <a:ext cx="13042821" cy="22860"/>
          </a:xfrm>
          <a:prstGeom prst="roundRect">
            <a:avLst>
              <a:gd name="adj" fmla="val 375070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3991927" y="5266313"/>
            <a:ext cx="22860" cy="612338"/>
          </a:xfrm>
          <a:prstGeom prst="roundRect">
            <a:avLst>
              <a:gd name="adj" fmla="val 375070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3773805" y="564898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42623" y="5677614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663785" y="4278154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Periodic Trends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997863" y="4735354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trends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3651" y="5878532"/>
            <a:ext cx="22860" cy="612338"/>
          </a:xfrm>
          <a:prstGeom prst="roundRect">
            <a:avLst>
              <a:gd name="adj" fmla="val 375070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7085528" y="564898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54347" y="5677614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5931932" y="6695123"/>
            <a:ext cx="2766536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Compare Performance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309586" y="7152323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Multiple campaigns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0615374" y="5266313"/>
            <a:ext cx="22860" cy="612338"/>
          </a:xfrm>
          <a:prstGeom prst="roundRect">
            <a:avLst>
              <a:gd name="adj" fmla="val 375070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10397252" y="5648980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66070" y="5677614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9287232" y="4278154"/>
            <a:ext cx="2679383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Detect Spikes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621310" y="4735354"/>
            <a:ext cx="601122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Campaign effectiveness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208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4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69977"/>
            <a:ext cx="2152055" cy="13246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76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896791"/>
            <a:ext cx="246542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Enhance ROI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5357217" y="3404949"/>
            <a:ext cx="246542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marketing.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4007763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51340"/>
            <a:ext cx="4304109" cy="132468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51437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78154"/>
            <a:ext cx="25743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Allocate Resources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6433304" y="4786313"/>
            <a:ext cx="2574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optimize.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891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2D4E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32703"/>
            <a:ext cx="6456164" cy="132468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957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59517"/>
            <a:ext cx="2542222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Leverage Analytics</a:t>
            </a:r>
            <a:endParaRPr lang="en-US" sz="2300" dirty="0"/>
          </a:p>
        </p:txBody>
      </p:sp>
      <p:sp>
        <p:nvSpPr>
          <p:cNvPr id="16" name="Text 11"/>
          <p:cNvSpPr/>
          <p:nvPr/>
        </p:nvSpPr>
        <p:spPr>
          <a:xfrm>
            <a:off x="7509272" y="6167676"/>
            <a:ext cx="25422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performance.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2025-03-28T14:04:31Z</dcterms:created>
  <dcterms:modified xsi:type="dcterms:W3CDTF">2025-03-28T14:04:31Z</dcterms:modified>
</cp:coreProperties>
</file>